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9" r:id="rId2"/>
    <p:sldId id="275" r:id="rId3"/>
    <p:sldId id="277" r:id="rId4"/>
    <p:sldId id="274" r:id="rId5"/>
    <p:sldId id="276" r:id="rId6"/>
    <p:sldId id="278" r:id="rId7"/>
    <p:sldId id="279" r:id="rId8"/>
    <p:sldId id="280" r:id="rId9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6391" autoAdjust="0"/>
  </p:normalViewPr>
  <p:slideViewPr>
    <p:cSldViewPr snapToGrid="0">
      <p:cViewPr varScale="1">
        <p:scale>
          <a:sx n="116" d="100"/>
          <a:sy n="116" d="100"/>
        </p:scale>
        <p:origin x="120" y="1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2021/3/23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2021/3/23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0340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pPr/>
              <a:t>2021/3/23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pPr/>
              <a:t>2021/3/23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pPr/>
              <a:t>2021/3/23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pPr/>
              <a:t>2021/3/23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pPr/>
              <a:t>2021/3/23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pPr/>
              <a:t>2021/3/23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pPr/>
              <a:t>2021/3/23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pPr/>
              <a:t>2021/3/23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pPr/>
              <a:t>2021/3/23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pPr/>
              <a:t>2021/3/23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pPr/>
              <a:t>2021/3/23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2021/3/23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1"/>
          <p:cNvSpPr txBox="1">
            <a:spLocks noChangeArrowheads="1"/>
          </p:cNvSpPr>
          <p:nvPr/>
        </p:nvSpPr>
        <p:spPr bwMode="auto">
          <a:xfrm>
            <a:off x="638084" y="4191148"/>
            <a:ext cx="4640498" cy="349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/>
          <a:p>
            <a:r>
              <a:rPr lang="en-US" altLang="zh-CN" sz="2400" dirty="0"/>
              <a:t>Assembly issues for DVT3 3D data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859551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997526" y="540328"/>
            <a:ext cx="80965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SPONGE_MIC_SILICON_140X24 and HOLDER MIC are still old and have not been updated.</a:t>
            </a:r>
            <a:endParaRPr lang="zh-TW" altLang="en-US" sz="1600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032" y="1850707"/>
            <a:ext cx="8191500" cy="962025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032" y="4000239"/>
            <a:ext cx="8191500" cy="946347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1072341" y="1346662"/>
            <a:ext cx="42644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SPONGE_MIC_SILICON_140X24</a:t>
            </a:r>
            <a:endParaRPr lang="zh-TW" altLang="en-US" sz="1400" dirty="0"/>
          </a:p>
        </p:txBody>
      </p:sp>
      <p:sp>
        <p:nvSpPr>
          <p:cNvPr id="6" name="文字方塊 5"/>
          <p:cNvSpPr txBox="1"/>
          <p:nvPr/>
        </p:nvSpPr>
        <p:spPr>
          <a:xfrm>
            <a:off x="1072341" y="3476780"/>
            <a:ext cx="42644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HOLDER MIC</a:t>
            </a:r>
            <a:endParaRPr lang="zh-TW" altLang="en-US" sz="1400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8D89C2A-B7EC-4AE3-AEFF-DFD64B52CDA3}"/>
              </a:ext>
            </a:extLst>
          </p:cNvPr>
          <p:cNvSpPr/>
          <p:nvPr/>
        </p:nvSpPr>
        <p:spPr>
          <a:xfrm>
            <a:off x="7390702" y="4899932"/>
            <a:ext cx="4295163" cy="14177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/>
              <a:t>[ALT]</a:t>
            </a:r>
          </a:p>
          <a:p>
            <a:r>
              <a:rPr lang="en-US" altLang="ko-KR" dirty="0"/>
              <a:t>Will</a:t>
            </a:r>
            <a:r>
              <a:rPr lang="ko-KR" altLang="en-US" dirty="0"/>
              <a:t> </a:t>
            </a:r>
            <a:r>
              <a:rPr lang="en-US" altLang="ko-KR" dirty="0"/>
              <a:t>update modeling data</a:t>
            </a:r>
          </a:p>
          <a:p>
            <a:r>
              <a:rPr lang="en-US" altLang="ko-KR" sz="1000" dirty="0"/>
              <a:t>- </a:t>
            </a:r>
            <a:r>
              <a:rPr lang="en-US" altLang="zh-CN" sz="1000" dirty="0"/>
              <a:t>SPONGE_MIC_SILICON_140X24 : Need to test result.=</a:t>
            </a:r>
            <a:endParaRPr lang="zh-TW" altLang="en-US" sz="1000" dirty="0"/>
          </a:p>
          <a:p>
            <a:r>
              <a:rPr lang="en-US" altLang="zh-CN" sz="1000" dirty="0"/>
              <a:t>-HOLDER MIC : apply this data</a:t>
            </a:r>
            <a:endParaRPr lang="zh-TW" altLang="en-US" sz="1000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56828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91" y="2465070"/>
            <a:ext cx="11617297" cy="1520540"/>
          </a:xfrm>
          <a:prstGeom prst="rect">
            <a:avLst/>
          </a:prstGeom>
        </p:spPr>
      </p:pic>
      <p:sp>
        <p:nvSpPr>
          <p:cNvPr id="3" name="橢圓 2"/>
          <p:cNvSpPr/>
          <p:nvPr/>
        </p:nvSpPr>
        <p:spPr>
          <a:xfrm>
            <a:off x="5902037" y="2377440"/>
            <a:ext cx="2410691" cy="14879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964275" y="540328"/>
            <a:ext cx="80965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The hole at the bottom of the bottom cover is not helpful for thermal result.</a:t>
            </a:r>
          </a:p>
          <a:p>
            <a:r>
              <a:rPr lang="en-US" altLang="zh-CN" sz="1600" dirty="0"/>
              <a:t>So please to </a:t>
            </a:r>
            <a:r>
              <a:rPr lang="en-US" altLang="zh-TW" sz="1600" dirty="0"/>
              <a:t>sealing the venting holes, it can also solve the ESD issue.</a:t>
            </a:r>
            <a:endParaRPr lang="zh-TW" altLang="en-US" sz="1600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E7F1BE1-064F-4026-9001-CC46B19D321F}"/>
              </a:ext>
            </a:extLst>
          </p:cNvPr>
          <p:cNvSpPr/>
          <p:nvPr/>
        </p:nvSpPr>
        <p:spPr>
          <a:xfrm>
            <a:off x="7340367" y="4899932"/>
            <a:ext cx="4295163" cy="14177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500" dirty="0"/>
              <a:t>[ALT]</a:t>
            </a:r>
          </a:p>
          <a:p>
            <a:r>
              <a:rPr lang="en-US" altLang="ko-KR" sz="1500" dirty="0"/>
              <a:t>Vent hole ready for thermal. </a:t>
            </a:r>
          </a:p>
          <a:p>
            <a:r>
              <a:rPr lang="en-US" altLang="ko-KR" sz="1500" dirty="0"/>
              <a:t>We will review DVT3 housing thermal test and decision keep or remove vent hole. (like T0 / T1)</a:t>
            </a:r>
            <a:endParaRPr lang="ko-KR" altLang="en-US" sz="1500" dirty="0"/>
          </a:p>
        </p:txBody>
      </p:sp>
    </p:spTree>
    <p:extLst>
      <p:ext uri="{BB962C8B-B14F-4D97-AF65-F5344CB8AC3E}">
        <p14:creationId xmlns:p14="http://schemas.microsoft.com/office/powerpoint/2010/main" val="2495776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圖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25" y="93537"/>
            <a:ext cx="4953087" cy="1662396"/>
          </a:xfrm>
          <a:prstGeom prst="rect">
            <a:avLst/>
          </a:prstGeom>
        </p:spPr>
      </p:pic>
      <p:sp>
        <p:nvSpPr>
          <p:cNvPr id="18" name="橢圓 17"/>
          <p:cNvSpPr/>
          <p:nvPr/>
        </p:nvSpPr>
        <p:spPr>
          <a:xfrm>
            <a:off x="683128" y="1183725"/>
            <a:ext cx="329369" cy="3340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2" name="直線單箭頭接點 21"/>
          <p:cNvCxnSpPr/>
          <p:nvPr/>
        </p:nvCxnSpPr>
        <p:spPr>
          <a:xfrm>
            <a:off x="816734" y="1517783"/>
            <a:ext cx="62155" cy="77874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向右箭號 33"/>
          <p:cNvSpPr/>
          <p:nvPr/>
        </p:nvSpPr>
        <p:spPr>
          <a:xfrm>
            <a:off x="3297051" y="2905762"/>
            <a:ext cx="302135" cy="1919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5" name="文字方塊 34"/>
          <p:cNvSpPr txBox="1"/>
          <p:nvPr/>
        </p:nvSpPr>
        <p:spPr>
          <a:xfrm>
            <a:off x="2860308" y="2242519"/>
            <a:ext cx="14458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/>
              <a:t>Need to be </a:t>
            </a:r>
            <a:r>
              <a:rPr lang="en-US" altLang="zh-CN" sz="1200" dirty="0" err="1"/>
              <a:t>added</a:t>
            </a:r>
            <a:r>
              <a:rPr lang="en-US" altLang="zh-TW" sz="1200" dirty="0" err="1"/>
              <a:t>d</a:t>
            </a:r>
            <a:r>
              <a:rPr lang="en-US" altLang="zh-TW" sz="1200" dirty="0"/>
              <a:t> by 2mm on screw hole</a:t>
            </a:r>
            <a:endParaRPr lang="zh-TW" altLang="en-US" sz="1200" dirty="0"/>
          </a:p>
        </p:txBody>
      </p:sp>
      <p:pic>
        <p:nvPicPr>
          <p:cNvPr id="36" name="圖片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3074" y="2281258"/>
            <a:ext cx="1932618" cy="1407942"/>
          </a:xfrm>
          <a:prstGeom prst="rect">
            <a:avLst/>
          </a:prstGeom>
        </p:spPr>
      </p:pic>
      <p:sp>
        <p:nvSpPr>
          <p:cNvPr id="44" name="向右箭號 43"/>
          <p:cNvSpPr/>
          <p:nvPr/>
        </p:nvSpPr>
        <p:spPr>
          <a:xfrm>
            <a:off x="6891251" y="2905762"/>
            <a:ext cx="302135" cy="1919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7" name="文字方塊 46"/>
          <p:cNvSpPr txBox="1"/>
          <p:nvPr/>
        </p:nvSpPr>
        <p:spPr>
          <a:xfrm>
            <a:off x="0" y="5509525"/>
            <a:ext cx="44306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Please add 2mm on </a:t>
            </a:r>
            <a:r>
              <a:rPr lang="en-US" altLang="zh-TW" sz="1600" dirty="0"/>
              <a:t>screw hole, so that we </a:t>
            </a:r>
            <a:r>
              <a:rPr lang="en-US" altLang="zh-CN" sz="1600" dirty="0"/>
              <a:t>can also assembly the </a:t>
            </a:r>
            <a:r>
              <a:rPr lang="en-US" altLang="zh-CN" sz="1600" dirty="0" err="1"/>
              <a:t>SoC</a:t>
            </a:r>
            <a:r>
              <a:rPr lang="en-US" altLang="zh-CN" sz="1600" dirty="0"/>
              <a:t> board with DVT1 heat spreader samples. </a:t>
            </a:r>
            <a:endParaRPr lang="zh-TW" altLang="en-US" sz="1600" dirty="0"/>
          </a:p>
        </p:txBody>
      </p:sp>
      <p:sp>
        <p:nvSpPr>
          <p:cNvPr id="48" name="向下箭號 47"/>
          <p:cNvSpPr/>
          <p:nvPr/>
        </p:nvSpPr>
        <p:spPr>
          <a:xfrm>
            <a:off x="5120527" y="3906662"/>
            <a:ext cx="249382" cy="3263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5" name="圖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835" y="2294648"/>
            <a:ext cx="2419633" cy="1414177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5254" y="2281258"/>
            <a:ext cx="1999929" cy="1426420"/>
          </a:xfrm>
          <a:prstGeom prst="rect">
            <a:avLst/>
          </a:prstGeom>
        </p:spPr>
      </p:pic>
      <p:pic>
        <p:nvPicPr>
          <p:cNvPr id="19" name="圖片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2203" y="4731773"/>
            <a:ext cx="1526030" cy="1362527"/>
          </a:xfrm>
          <a:prstGeom prst="rect">
            <a:avLst/>
          </a:prstGeom>
        </p:spPr>
      </p:pic>
      <p:cxnSp>
        <p:nvCxnSpPr>
          <p:cNvPr id="37" name="直線單箭頭接點 36"/>
          <p:cNvCxnSpPr/>
          <p:nvPr/>
        </p:nvCxnSpPr>
        <p:spPr>
          <a:xfrm flipH="1">
            <a:off x="5704640" y="5069823"/>
            <a:ext cx="540543" cy="3706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字方塊 37"/>
          <p:cNvSpPr txBox="1"/>
          <p:nvPr/>
        </p:nvSpPr>
        <p:spPr>
          <a:xfrm>
            <a:off x="6190458" y="4901106"/>
            <a:ext cx="22504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Heat spreader for DVT</a:t>
            </a:r>
            <a:r>
              <a:rPr lang="en-US" altLang="zh-CN" sz="1200" dirty="0"/>
              <a:t>1 &amp; 2</a:t>
            </a:r>
            <a:r>
              <a:rPr lang="en-US" altLang="zh-TW" sz="1200" dirty="0"/>
              <a:t> build</a:t>
            </a:r>
            <a:endParaRPr lang="zh-TW" altLang="en-US" sz="1200" dirty="0"/>
          </a:p>
        </p:txBody>
      </p:sp>
      <p:cxnSp>
        <p:nvCxnSpPr>
          <p:cNvPr id="39" name="直線單箭頭接點 38"/>
          <p:cNvCxnSpPr/>
          <p:nvPr/>
        </p:nvCxnSpPr>
        <p:spPr>
          <a:xfrm>
            <a:off x="8844742" y="2057424"/>
            <a:ext cx="354015" cy="4091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字方塊 41"/>
          <p:cNvSpPr txBox="1"/>
          <p:nvPr/>
        </p:nvSpPr>
        <p:spPr>
          <a:xfrm>
            <a:off x="8023142" y="1683825"/>
            <a:ext cx="19972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/>
              <a:t>Heat spreader for DVT</a:t>
            </a:r>
            <a:r>
              <a:rPr lang="en-US" altLang="zh-CN" sz="1200" dirty="0"/>
              <a:t>3</a:t>
            </a:r>
            <a:r>
              <a:rPr lang="en-US" altLang="zh-TW" sz="1200" dirty="0"/>
              <a:t> build</a:t>
            </a:r>
            <a:endParaRPr lang="zh-TW" altLang="en-US" sz="1200" dirty="0"/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49F2FD8-7376-4D6A-8B99-2058AA03987C}"/>
              </a:ext>
            </a:extLst>
          </p:cNvPr>
          <p:cNvSpPr/>
          <p:nvPr/>
        </p:nvSpPr>
        <p:spPr>
          <a:xfrm>
            <a:off x="8336692" y="5280454"/>
            <a:ext cx="3349173" cy="1037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[ALT]</a:t>
            </a:r>
          </a:p>
          <a:p>
            <a:pPr algn="ctr"/>
            <a:r>
              <a:rPr lang="en-US" altLang="ko-KR" dirty="0"/>
              <a:t>OK. </a:t>
            </a:r>
          </a:p>
          <a:p>
            <a:pPr algn="ctr"/>
            <a:r>
              <a:rPr lang="en-US" altLang="ko-KR" dirty="0"/>
              <a:t>Will update screw hole.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13672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029" y="438756"/>
            <a:ext cx="7981950" cy="2771775"/>
          </a:xfrm>
          <a:prstGeom prst="rect">
            <a:avLst/>
          </a:prstGeom>
        </p:spPr>
      </p:pic>
      <p:sp>
        <p:nvSpPr>
          <p:cNvPr id="3" name="橢圓 2"/>
          <p:cNvSpPr/>
          <p:nvPr/>
        </p:nvSpPr>
        <p:spPr>
          <a:xfrm>
            <a:off x="3765666" y="1720736"/>
            <a:ext cx="1388225" cy="24106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8029" y="3742548"/>
            <a:ext cx="6232641" cy="2471687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2438401" y="3742548"/>
            <a:ext cx="5841076" cy="92920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8870547" y="3840756"/>
            <a:ext cx="31829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The I/O connector will interfere with bottom cover respectively when assembled </a:t>
            </a:r>
            <a:endParaRPr lang="zh-TW" altLang="en-US" sz="1600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E9D4D405-BF11-4E9F-A8D3-5528A6A9FA40}"/>
              </a:ext>
            </a:extLst>
          </p:cNvPr>
          <p:cNvSpPr/>
          <p:nvPr/>
        </p:nvSpPr>
        <p:spPr>
          <a:xfrm>
            <a:off x="5519352" y="5280453"/>
            <a:ext cx="6166514" cy="12851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500" dirty="0"/>
              <a:t>[ALT]</a:t>
            </a:r>
          </a:p>
          <a:p>
            <a:r>
              <a:rPr lang="en-US" altLang="ko-KR" sz="1500" dirty="0"/>
              <a:t>We tested SKB standard HDMI / MIC jack. </a:t>
            </a:r>
            <a:endParaRPr lang="ko-KR" altLang="en-US" sz="1500" dirty="0"/>
          </a:p>
          <a:p>
            <a:r>
              <a:rPr lang="en-US" altLang="ko-KR" sz="1500" dirty="0"/>
              <a:t>DVT unit has issue for not HDMI / MIC jack not fully insert.</a:t>
            </a:r>
          </a:p>
          <a:p>
            <a:r>
              <a:rPr lang="en-US" altLang="ko-KR" sz="1500" dirty="0"/>
              <a:t>It may be a little more difficult to assemble than DVT1, but it will be possible.</a:t>
            </a:r>
          </a:p>
          <a:p>
            <a:r>
              <a:rPr lang="en-US" altLang="ko-KR" sz="1500" dirty="0"/>
              <a:t>Please update the assembly issue on DVT3</a:t>
            </a:r>
          </a:p>
        </p:txBody>
      </p:sp>
    </p:spTree>
    <p:extLst>
      <p:ext uri="{BB962C8B-B14F-4D97-AF65-F5344CB8AC3E}">
        <p14:creationId xmlns:p14="http://schemas.microsoft.com/office/powerpoint/2010/main" val="2977651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8005" y="374246"/>
            <a:ext cx="6381750" cy="2152650"/>
          </a:xfrm>
          <a:prstGeom prst="rect">
            <a:avLst/>
          </a:prstGeom>
        </p:spPr>
      </p:pic>
      <p:sp>
        <p:nvSpPr>
          <p:cNvPr id="3" name="橢圓 2"/>
          <p:cNvSpPr/>
          <p:nvPr/>
        </p:nvSpPr>
        <p:spPr>
          <a:xfrm>
            <a:off x="5910349" y="1039091"/>
            <a:ext cx="315884" cy="4738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橢圓 3"/>
          <p:cNvSpPr/>
          <p:nvPr/>
        </p:nvSpPr>
        <p:spPr>
          <a:xfrm>
            <a:off x="3241964" y="1201189"/>
            <a:ext cx="507076" cy="31172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176" y="3005924"/>
            <a:ext cx="5445920" cy="1897423"/>
          </a:xfrm>
          <a:prstGeom prst="rect">
            <a:avLst/>
          </a:prstGeom>
        </p:spPr>
      </p:pic>
      <p:sp>
        <p:nvSpPr>
          <p:cNvPr id="6" name="向下箭號 5"/>
          <p:cNvSpPr/>
          <p:nvPr/>
        </p:nvSpPr>
        <p:spPr>
          <a:xfrm rot="1418668">
            <a:off x="4039984" y="2656262"/>
            <a:ext cx="207818" cy="2493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468284" y="4445925"/>
            <a:ext cx="604058" cy="3422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乘號 7"/>
          <p:cNvSpPr/>
          <p:nvPr/>
        </p:nvSpPr>
        <p:spPr>
          <a:xfrm>
            <a:off x="5187141" y="4204315"/>
            <a:ext cx="257695" cy="583816"/>
          </a:xfrm>
          <a:prstGeom prst="mathMultiply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7701" y="3016724"/>
            <a:ext cx="5430024" cy="1897423"/>
          </a:xfrm>
          <a:prstGeom prst="rect">
            <a:avLst/>
          </a:prstGeom>
        </p:spPr>
      </p:pic>
      <p:sp>
        <p:nvSpPr>
          <p:cNvPr id="10" name="文字方塊 9"/>
          <p:cNvSpPr txBox="1"/>
          <p:nvPr/>
        </p:nvSpPr>
        <p:spPr>
          <a:xfrm>
            <a:off x="298176" y="2769942"/>
            <a:ext cx="42644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DVT3 3D data</a:t>
            </a:r>
            <a:endParaRPr lang="zh-TW" altLang="en-US" sz="1400" dirty="0"/>
          </a:p>
        </p:txBody>
      </p:sp>
      <p:sp>
        <p:nvSpPr>
          <p:cNvPr id="11" name="文字方塊 10"/>
          <p:cNvSpPr txBox="1"/>
          <p:nvPr/>
        </p:nvSpPr>
        <p:spPr>
          <a:xfrm>
            <a:off x="6278880" y="2727233"/>
            <a:ext cx="42644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DVT1 heat spreader</a:t>
            </a:r>
            <a:endParaRPr lang="zh-TW" altLang="en-US" sz="1400" dirty="0"/>
          </a:p>
        </p:txBody>
      </p:sp>
      <p:sp>
        <p:nvSpPr>
          <p:cNvPr id="12" name="橢圓 11"/>
          <p:cNvSpPr/>
          <p:nvPr/>
        </p:nvSpPr>
        <p:spPr>
          <a:xfrm>
            <a:off x="6630786" y="4325120"/>
            <a:ext cx="604058" cy="3422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橢圓 12"/>
          <p:cNvSpPr/>
          <p:nvPr/>
        </p:nvSpPr>
        <p:spPr>
          <a:xfrm>
            <a:off x="10829018" y="4204315"/>
            <a:ext cx="604058" cy="34220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/>
        </p:nvSpPr>
        <p:spPr>
          <a:xfrm>
            <a:off x="298176" y="5665048"/>
            <a:ext cx="89486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Please add the fix-boss on the left side, </a:t>
            </a:r>
            <a:r>
              <a:rPr lang="en-US" altLang="zh-TW" sz="1600" dirty="0"/>
              <a:t>so that we </a:t>
            </a:r>
            <a:r>
              <a:rPr lang="en-US" altLang="zh-CN" sz="1600" dirty="0"/>
              <a:t>can also use DVT1’s heat spreader samples. </a:t>
            </a:r>
            <a:endParaRPr lang="zh-TW" altLang="en-US" sz="1600" dirty="0"/>
          </a:p>
          <a:p>
            <a:endParaRPr lang="zh-TW" altLang="en-US" sz="1600" dirty="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C7AC452D-4AF6-4843-B119-01CA8C48C579}"/>
              </a:ext>
            </a:extLst>
          </p:cNvPr>
          <p:cNvSpPr/>
          <p:nvPr/>
        </p:nvSpPr>
        <p:spPr>
          <a:xfrm>
            <a:off x="8336692" y="5280454"/>
            <a:ext cx="3349173" cy="1037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[ALT]</a:t>
            </a:r>
          </a:p>
          <a:p>
            <a:pPr algn="ctr"/>
            <a:r>
              <a:rPr lang="en-US" altLang="ko-KR" dirty="0"/>
              <a:t>OK. Will update as suggestion</a:t>
            </a:r>
            <a:br>
              <a:rPr lang="en-US" altLang="ko-KR" dirty="0"/>
            </a:b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579924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109" y="1371686"/>
            <a:ext cx="3216704" cy="4222779"/>
          </a:xfrm>
          <a:prstGeom prst="rect">
            <a:avLst/>
          </a:prstGeom>
        </p:spPr>
      </p:pic>
      <p:sp>
        <p:nvSpPr>
          <p:cNvPr id="3" name="橢圓 2"/>
          <p:cNvSpPr/>
          <p:nvPr/>
        </p:nvSpPr>
        <p:spPr>
          <a:xfrm>
            <a:off x="2709949" y="2576945"/>
            <a:ext cx="864524" cy="4987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橢圓 3"/>
          <p:cNvSpPr/>
          <p:nvPr/>
        </p:nvSpPr>
        <p:spPr>
          <a:xfrm>
            <a:off x="2709949" y="3319549"/>
            <a:ext cx="864524" cy="4987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8834" y="1371686"/>
            <a:ext cx="4522445" cy="3122190"/>
          </a:xfrm>
          <a:prstGeom prst="rect">
            <a:avLst/>
          </a:prstGeom>
        </p:spPr>
      </p:pic>
      <p:sp>
        <p:nvSpPr>
          <p:cNvPr id="6" name="橢圓 5"/>
          <p:cNvSpPr/>
          <p:nvPr/>
        </p:nvSpPr>
        <p:spPr>
          <a:xfrm>
            <a:off x="6583680" y="3150524"/>
            <a:ext cx="1039091" cy="74814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298176" y="5665048"/>
            <a:ext cx="894865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Please change the light pipe to interfere with side LED PCB for the </a:t>
            </a:r>
            <a:r>
              <a:rPr lang="en-US" altLang="zh-TW" sz="1600" dirty="0"/>
              <a:t>vibration issue</a:t>
            </a:r>
            <a:r>
              <a:rPr lang="en-US" altLang="zh-CN" sz="1600" dirty="0"/>
              <a:t>. So that we don’t have to add </a:t>
            </a:r>
            <a:r>
              <a:rPr lang="en-US" altLang="zh-TW" sz="1600" dirty="0"/>
              <a:t>glue between LED light pipe and side LED PCB.</a:t>
            </a:r>
            <a:endParaRPr lang="zh-TW" altLang="en-US" sz="1600" dirty="0"/>
          </a:p>
          <a:p>
            <a:endParaRPr lang="zh-TW" altLang="en-US" sz="1600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4AEB96D8-8F40-4CE5-97E9-2E3614DEB298}"/>
              </a:ext>
            </a:extLst>
          </p:cNvPr>
          <p:cNvSpPr/>
          <p:nvPr/>
        </p:nvSpPr>
        <p:spPr>
          <a:xfrm>
            <a:off x="5366367" y="3969252"/>
            <a:ext cx="6306408" cy="24158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500" dirty="0"/>
              <a:t>[ALT]</a:t>
            </a:r>
          </a:p>
          <a:p>
            <a:r>
              <a:rPr lang="en-US" altLang="ko-KR" sz="1500" dirty="0"/>
              <a:t>That is assembly gap : 0.1mm </a:t>
            </a:r>
            <a:r>
              <a:rPr lang="ko-KR" altLang="en-US" sz="1500" dirty="0"/>
              <a:t> </a:t>
            </a:r>
            <a:endParaRPr lang="en-US" altLang="ko-KR" sz="1500" dirty="0"/>
          </a:p>
          <a:p>
            <a:r>
              <a:rPr lang="en-US" altLang="ko-KR" sz="1500" dirty="0"/>
              <a:t>And </a:t>
            </a:r>
            <a:r>
              <a:rPr lang="en-US" altLang="zh-CN" sz="1400" dirty="0"/>
              <a:t>interfere </a:t>
            </a:r>
          </a:p>
          <a:p>
            <a:r>
              <a:rPr lang="en-US" altLang="ko-KR" sz="1400" dirty="0"/>
              <a:t> : </a:t>
            </a:r>
            <a:r>
              <a:rPr lang="en-US" altLang="ko-KR" sz="1500" dirty="0"/>
              <a:t>Design intent to be tight using the elasticity of the bracket</a:t>
            </a:r>
          </a:p>
          <a:p>
            <a:r>
              <a:rPr lang="en-US" altLang="ko-KR" sz="1500" dirty="0"/>
              <a:t>In a normal sound bar manufacturing, In a structure like this, the glue cannot be removed. Due to </a:t>
            </a:r>
            <a:r>
              <a:rPr lang="en-US" altLang="zh-TW" sz="1400" dirty="0"/>
              <a:t>vibration issue</a:t>
            </a:r>
            <a:endParaRPr lang="en-US" altLang="ko-KR" sz="1500" dirty="0"/>
          </a:p>
          <a:p>
            <a:endParaRPr lang="en-US" altLang="ko-KR" sz="1500" dirty="0"/>
          </a:p>
          <a:p>
            <a:r>
              <a:rPr lang="en-US" altLang="ko-KR" sz="1500" dirty="0"/>
              <a:t>Suggestion</a:t>
            </a:r>
          </a:p>
          <a:p>
            <a:r>
              <a:rPr lang="en-US" altLang="ko-KR" sz="1500" dirty="0"/>
              <a:t> : if you want to remove glue process, please modify to reduce PCB hole size and verify</a:t>
            </a:r>
            <a:endParaRPr lang="ko-KR" altLang="en-US" sz="1500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A0F191B-34A4-46C5-813B-D2777F4E58D5}"/>
              </a:ext>
            </a:extLst>
          </p:cNvPr>
          <p:cNvSpPr/>
          <p:nvPr/>
        </p:nvSpPr>
        <p:spPr>
          <a:xfrm>
            <a:off x="3654509" y="2576945"/>
            <a:ext cx="310663" cy="127734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GLUE AREA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2171030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0129" y="2944956"/>
            <a:ext cx="3324658" cy="3080710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1292" y="323677"/>
            <a:ext cx="9509727" cy="2080952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3241963" y="756458"/>
            <a:ext cx="374073" cy="39901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3241962" y="1449185"/>
            <a:ext cx="374073" cy="39901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橢圓 6"/>
          <p:cNvSpPr/>
          <p:nvPr/>
        </p:nvSpPr>
        <p:spPr>
          <a:xfrm>
            <a:off x="5663737" y="1798319"/>
            <a:ext cx="374073" cy="39901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7334596" y="1050174"/>
            <a:ext cx="374073" cy="39901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10077796" y="756458"/>
            <a:ext cx="374073" cy="39901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>
            <a:off x="10077796" y="1449185"/>
            <a:ext cx="374073" cy="39901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/>
          <p:cNvSpPr txBox="1"/>
          <p:nvPr/>
        </p:nvSpPr>
        <p:spPr>
          <a:xfrm>
            <a:off x="273239" y="4052379"/>
            <a:ext cx="41408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Please check whether the </a:t>
            </a:r>
            <a:r>
              <a:rPr lang="en-US" altLang="zh-TW" sz="1600" dirty="0"/>
              <a:t>GRILL FABRIC ASS'Y will be damaged by screw. </a:t>
            </a:r>
            <a:endParaRPr lang="zh-TW" altLang="en-US" sz="1600" dirty="0"/>
          </a:p>
          <a:p>
            <a:endParaRPr lang="zh-TW" altLang="en-US" sz="1600" dirty="0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8F5E61F-AE79-4495-AF19-F6AF4613550E}"/>
              </a:ext>
            </a:extLst>
          </p:cNvPr>
          <p:cNvSpPr/>
          <p:nvPr/>
        </p:nvSpPr>
        <p:spPr>
          <a:xfrm>
            <a:off x="5663738" y="5280454"/>
            <a:ext cx="6022128" cy="1037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[ALT]</a:t>
            </a:r>
          </a:p>
          <a:p>
            <a:pPr algn="ctr"/>
            <a:r>
              <a:rPr lang="en-US" altLang="ko-KR" dirty="0"/>
              <a:t> 3X7 screw is OK. Use screws with good size control</a:t>
            </a:r>
          </a:p>
          <a:p>
            <a:pPr algn="ctr"/>
            <a:r>
              <a:rPr lang="en-US" altLang="ko-KR" dirty="0"/>
              <a:t>Also 3X5 or 3X6 is Ok to use, but need to verify FXN self.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871363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1063</TotalTime>
  <Words>423</Words>
  <Application>Microsoft Office PowerPoint</Application>
  <PresentationFormat>와이드스크린</PresentationFormat>
  <Paragraphs>45</Paragraphs>
  <Slides>8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佈景主題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Son Seunghwan</cp:lastModifiedBy>
  <cp:revision>86</cp:revision>
  <dcterms:created xsi:type="dcterms:W3CDTF">2018-11-16T05:26:15Z</dcterms:created>
  <dcterms:modified xsi:type="dcterms:W3CDTF">2021-03-23T01:50:31Z</dcterms:modified>
</cp:coreProperties>
</file>